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3" r:id="rId3"/>
    <p:sldId id="261" r:id="rId4"/>
    <p:sldId id="260" r:id="rId5"/>
    <p:sldId id="269" r:id="rId6"/>
    <p:sldId id="274" r:id="rId7"/>
    <p:sldId id="257" r:id="rId8"/>
    <p:sldId id="281" r:id="rId9"/>
    <p:sldId id="282" r:id="rId10"/>
    <p:sldId id="283" r:id="rId11"/>
    <p:sldId id="259" r:id="rId12"/>
    <p:sldId id="284" r:id="rId13"/>
    <p:sldId id="270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76" r:id="rId22"/>
    <p:sldId id="278" r:id="rId23"/>
    <p:sldId id="277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228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EFA8-A6F8-4FCE-9664-E4606EAAC244}" type="datetimeFigureOut">
              <a:rPr lang="en-NZ" smtClean="0"/>
              <a:t>14/04/2014</a:t>
            </a:fld>
            <a:endParaRPr lang="en-N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3B47-02EC-4BB9-9FE8-AE1EBF35224C}" type="slidenum">
              <a:rPr lang="en-NZ" smtClean="0"/>
              <a:t>‹#›</a:t>
            </a:fld>
            <a:endParaRPr lang="en-N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EFA8-A6F8-4FCE-9664-E4606EAAC244}" type="datetimeFigureOut">
              <a:rPr lang="en-NZ" smtClean="0"/>
              <a:t>14/04/2014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3B47-02EC-4BB9-9FE8-AE1EBF35224C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EFA8-A6F8-4FCE-9664-E4606EAAC244}" type="datetimeFigureOut">
              <a:rPr lang="en-NZ" smtClean="0"/>
              <a:t>14/04/2014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3B47-02EC-4BB9-9FE8-AE1EBF35224C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EFA8-A6F8-4FCE-9664-E4606EAAC244}" type="datetimeFigureOut">
              <a:rPr lang="en-NZ" smtClean="0"/>
              <a:t>14/04/2014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3B47-02EC-4BB9-9FE8-AE1EBF35224C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EFA8-A6F8-4FCE-9664-E4606EAAC244}" type="datetimeFigureOut">
              <a:rPr lang="en-NZ" smtClean="0"/>
              <a:t>14/04/2014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3B47-02EC-4BB9-9FE8-AE1EBF35224C}" type="slidenum">
              <a:rPr lang="en-NZ" smtClean="0"/>
              <a:t>‹#›</a:t>
            </a:fld>
            <a:endParaRPr lang="en-N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EFA8-A6F8-4FCE-9664-E4606EAAC244}" type="datetimeFigureOut">
              <a:rPr lang="en-NZ" smtClean="0"/>
              <a:t>14/04/2014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3B47-02EC-4BB9-9FE8-AE1EBF35224C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EFA8-A6F8-4FCE-9664-E4606EAAC244}" type="datetimeFigureOut">
              <a:rPr lang="en-NZ" smtClean="0"/>
              <a:t>14/04/2014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3B47-02EC-4BB9-9FE8-AE1EBF35224C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EFA8-A6F8-4FCE-9664-E4606EAAC244}" type="datetimeFigureOut">
              <a:rPr lang="en-NZ" smtClean="0"/>
              <a:t>14/04/2014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3B47-02EC-4BB9-9FE8-AE1EBF35224C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EFA8-A6F8-4FCE-9664-E4606EAAC244}" type="datetimeFigureOut">
              <a:rPr lang="en-NZ" smtClean="0"/>
              <a:t>14/04/2014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3B47-02EC-4BB9-9FE8-AE1EBF35224C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EFA8-A6F8-4FCE-9664-E4606EAAC244}" type="datetimeFigureOut">
              <a:rPr lang="en-NZ" smtClean="0"/>
              <a:t>14/04/2014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3B47-02EC-4BB9-9FE8-AE1EBF35224C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EFA8-A6F8-4FCE-9664-E4606EAAC244}" type="datetimeFigureOut">
              <a:rPr lang="en-NZ" smtClean="0"/>
              <a:t>14/04/2014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CFF3B47-02EC-4BB9-9FE8-AE1EBF35224C}" type="slidenum">
              <a:rPr lang="en-NZ" smtClean="0"/>
              <a:t>‹#›</a:t>
            </a:fld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5A9EFA8-A6F8-4FCE-9664-E4606EAAC244}" type="datetimeFigureOut">
              <a:rPr lang="en-NZ" smtClean="0"/>
              <a:t>14/04/2014</a:t>
            </a:fld>
            <a:endParaRPr lang="en-N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CFF3B47-02EC-4BB9-9FE8-AE1EBF35224C}" type="slidenum">
              <a:rPr lang="en-NZ" smtClean="0"/>
              <a:t>‹#›</a:t>
            </a:fld>
            <a:endParaRPr lang="en-N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paperspast.natlib.govt.nz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gitalnz.org/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schools.natlib.govt.nz/resources-learning/primary-sources/primary-sources-what-are-they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schools.natlib.govt.nz/information/students" TargetMode="Externa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nyanswers.co.nz/" TargetMode="Externa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NZ" sz="8800" dirty="0" smtClean="0"/>
              <a:t>Primary Sources</a:t>
            </a:r>
            <a:endParaRPr lang="en-NZ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NZ" sz="4800" dirty="0" smtClean="0"/>
              <a:t>Accessing online &amp;                                                                                         via </a:t>
            </a:r>
            <a:r>
              <a:rPr lang="en-NZ" sz="4800" dirty="0" err="1" smtClean="0"/>
              <a:t>Waitaki</a:t>
            </a:r>
            <a:r>
              <a:rPr lang="en-NZ" sz="4800" dirty="0" smtClean="0"/>
              <a:t> District Libraries &amp; Archive</a:t>
            </a:r>
            <a:endParaRPr lang="en-NZ" sz="4800" dirty="0"/>
          </a:p>
        </p:txBody>
      </p:sp>
    </p:spTree>
    <p:extLst>
      <p:ext uri="{BB962C8B-B14F-4D97-AF65-F5344CB8AC3E}">
        <p14:creationId xmlns:p14="http://schemas.microsoft.com/office/powerpoint/2010/main" val="222598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3890" r="23120" b="20265"/>
          <a:stretch/>
        </p:blipFill>
        <p:spPr bwMode="auto">
          <a:xfrm>
            <a:off x="19326" y="0"/>
            <a:ext cx="912467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24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4286" r="6183" b="11174"/>
          <a:stretch/>
        </p:blipFill>
        <p:spPr bwMode="auto">
          <a:xfrm>
            <a:off x="9872" y="0"/>
            <a:ext cx="913412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108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80" r="25817" b="6250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632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742638"/>
            <a:ext cx="72728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6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Papers Past</a:t>
            </a:r>
            <a:endParaRPr lang="en-NZ" sz="6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951965"/>
            <a:ext cx="85689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6600" dirty="0" smtClean="0">
                <a:latin typeface="Aharoni" panose="02010803020104030203" pitchFamily="2" charset="-79"/>
                <a:cs typeface="Aharoni" panose="02010803020104030203" pitchFamily="2" charset="-79"/>
                <a:hlinkClick r:id="rId2"/>
              </a:rPr>
              <a:t>http://paperspast. natlib.govt.nz</a:t>
            </a:r>
            <a:endParaRPr lang="en-NZ" sz="66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n-NZ" sz="66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909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0" b="18638"/>
          <a:stretch/>
        </p:blipFill>
        <p:spPr bwMode="auto">
          <a:xfrm>
            <a:off x="0" y="1"/>
            <a:ext cx="9144000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2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3" r="10396" b="6249"/>
          <a:stretch/>
        </p:blipFill>
        <p:spPr bwMode="auto">
          <a:xfrm>
            <a:off x="-1" y="-3216"/>
            <a:ext cx="9123959" cy="686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36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" t="12695" r="2771" b="6250"/>
          <a:stretch/>
        </p:blipFill>
        <p:spPr bwMode="auto">
          <a:xfrm>
            <a:off x="0" y="0"/>
            <a:ext cx="91182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50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40" r="2160" b="6249"/>
          <a:stretch/>
        </p:blipFill>
        <p:spPr bwMode="auto">
          <a:xfrm>
            <a:off x="1" y="0"/>
            <a:ext cx="901407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70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40" r="2160" b="6249"/>
          <a:stretch/>
        </p:blipFill>
        <p:spPr bwMode="auto">
          <a:xfrm>
            <a:off x="1" y="0"/>
            <a:ext cx="901407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65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21" r="2160" b="6250"/>
          <a:stretch/>
        </p:blipFill>
        <p:spPr bwMode="auto">
          <a:xfrm>
            <a:off x="1" y="108094"/>
            <a:ext cx="9064079" cy="6633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411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2376264"/>
          </a:xfrm>
        </p:spPr>
        <p:txBody>
          <a:bodyPr>
            <a:normAutofit/>
          </a:bodyPr>
          <a:lstStyle/>
          <a:p>
            <a:pPr algn="ctr"/>
            <a:r>
              <a:rPr lang="en-NZ" sz="6000" dirty="0" smtClean="0"/>
              <a:t>What do you think </a:t>
            </a:r>
            <a:br>
              <a:rPr lang="en-NZ" sz="6000" dirty="0" smtClean="0"/>
            </a:br>
            <a:r>
              <a:rPr lang="en-NZ" sz="6000" dirty="0" smtClean="0"/>
              <a:t>primary sources are?</a:t>
            </a:r>
            <a:endParaRPr lang="en-NZ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946809" y="4005064"/>
            <a:ext cx="7704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dirty="0" smtClean="0"/>
              <a:t>Letters, diaries, newspapers, photographs, videos</a:t>
            </a:r>
            <a:r>
              <a:rPr lang="en-NZ" sz="4000" smtClean="0"/>
              <a:t>,                      physical </a:t>
            </a:r>
            <a:r>
              <a:rPr lang="en-NZ" sz="4000" dirty="0" smtClean="0"/>
              <a:t>artefacts </a:t>
            </a:r>
            <a:r>
              <a:rPr lang="en-NZ" sz="4000" dirty="0" err="1" smtClean="0"/>
              <a:t>etc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40082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9" t="15625" r="12811" b="4493"/>
          <a:stretch/>
        </p:blipFill>
        <p:spPr bwMode="auto">
          <a:xfrm>
            <a:off x="-1" y="0"/>
            <a:ext cx="91064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93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742638"/>
            <a:ext cx="72728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6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Digital NZ</a:t>
            </a:r>
            <a:endParaRPr lang="en-NZ" sz="6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951965"/>
            <a:ext cx="85689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6600" dirty="0">
                <a:latin typeface="Aharoni" panose="02010803020104030203" pitchFamily="2" charset="-79"/>
                <a:cs typeface="Aharoni" panose="02010803020104030203" pitchFamily="2" charset="-79"/>
                <a:hlinkClick r:id="rId2"/>
              </a:rPr>
              <a:t>http://www</a:t>
            </a:r>
            <a:r>
              <a:rPr lang="en-NZ" sz="6600" dirty="0" smtClean="0">
                <a:latin typeface="Aharoni" panose="02010803020104030203" pitchFamily="2" charset="-79"/>
                <a:cs typeface="Aharoni" panose="02010803020104030203" pitchFamily="2" charset="-79"/>
                <a:hlinkClick r:id="rId2"/>
              </a:rPr>
              <a:t>. digitalnz.org/</a:t>
            </a:r>
            <a:endParaRPr lang="en-NZ" sz="66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n-NZ" sz="66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825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6" t="12897" r="6965" b="6251"/>
          <a:stretch/>
        </p:blipFill>
        <p:spPr bwMode="auto">
          <a:xfrm>
            <a:off x="10228" y="20960"/>
            <a:ext cx="9133772" cy="683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69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8" t="21230" r="3953" b="62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736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3" t="13492" r="13881" b="8929"/>
          <a:stretch/>
        </p:blipFill>
        <p:spPr bwMode="auto">
          <a:xfrm>
            <a:off x="0" y="21658"/>
            <a:ext cx="9144000" cy="6836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611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221088"/>
            <a:ext cx="8229600" cy="2376264"/>
          </a:xfrm>
        </p:spPr>
        <p:txBody>
          <a:bodyPr>
            <a:noAutofit/>
          </a:bodyPr>
          <a:lstStyle/>
          <a:p>
            <a:pPr algn="ctr"/>
            <a:r>
              <a:rPr lang="en-NZ" sz="8000" b="1" dirty="0"/>
              <a:t>Primary Sources </a:t>
            </a:r>
            <a:r>
              <a:rPr lang="en-NZ" sz="8000" b="1" dirty="0" smtClean="0"/>
              <a:t>                                at </a:t>
            </a:r>
            <a:r>
              <a:rPr lang="en-NZ" sz="8000" b="1" dirty="0"/>
              <a:t>the </a:t>
            </a:r>
            <a:r>
              <a:rPr lang="en-NZ" sz="8000" b="1" dirty="0" smtClean="0"/>
              <a:t>Archive:</a:t>
            </a:r>
            <a:br>
              <a:rPr lang="en-NZ" sz="8000" b="1" dirty="0" smtClean="0"/>
            </a:br>
            <a:r>
              <a:rPr lang="en-NZ" sz="8000" b="1" dirty="0" smtClean="0"/>
              <a:t>details on </a:t>
            </a:r>
            <a:r>
              <a:rPr lang="en-NZ" sz="8000" b="1" dirty="0" err="1" smtClean="0"/>
              <a:t>handout</a:t>
            </a:r>
            <a:r>
              <a:rPr lang="en-NZ" sz="8000" dirty="0"/>
              <a:t/>
            </a:r>
            <a:br>
              <a:rPr lang="en-NZ" sz="8000" dirty="0"/>
            </a:br>
            <a:endParaRPr lang="en-NZ" sz="8000" dirty="0"/>
          </a:p>
        </p:txBody>
      </p:sp>
    </p:spTree>
    <p:extLst>
      <p:ext uri="{BB962C8B-B14F-4D97-AF65-F5344CB8AC3E}">
        <p14:creationId xmlns:p14="http://schemas.microsoft.com/office/powerpoint/2010/main" val="210633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350" y="1124744"/>
            <a:ext cx="856895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5400" dirty="0" smtClean="0">
                <a:latin typeface="Aharoni" panose="02010803020104030203" pitchFamily="2" charset="-79"/>
                <a:cs typeface="Aharoni" panose="02010803020104030203" pitchFamily="2" charset="-79"/>
                <a:hlinkClick r:id="rId2"/>
              </a:rPr>
              <a:t>http://schools.natlib.govt.nz/ resources-learning/primary-sources/primary-sources-        what-are-they</a:t>
            </a:r>
            <a:endParaRPr lang="en-NZ" sz="5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n-NZ" sz="66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5593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" t="14087" r="26598" b="6250"/>
          <a:stretch/>
        </p:blipFill>
        <p:spPr bwMode="auto">
          <a:xfrm>
            <a:off x="12824" y="0"/>
            <a:ext cx="9131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38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" t="15079" r="27045" b="12690"/>
          <a:stretch/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354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440160"/>
          </a:xfrm>
        </p:spPr>
        <p:txBody>
          <a:bodyPr>
            <a:normAutofit/>
          </a:bodyPr>
          <a:lstStyle/>
          <a:p>
            <a:pPr algn="ctr"/>
            <a:r>
              <a:rPr lang="en-NZ" sz="6000" dirty="0" smtClean="0"/>
              <a:t>Finding Primary Sources</a:t>
            </a:r>
            <a:endParaRPr lang="en-NZ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2911578"/>
            <a:ext cx="770485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5400" dirty="0">
                <a:hlinkClick r:id="rId2"/>
              </a:rPr>
              <a:t>http://</a:t>
            </a:r>
            <a:r>
              <a:rPr lang="en-NZ" sz="5400" dirty="0" smtClean="0">
                <a:hlinkClick r:id="rId2"/>
              </a:rPr>
              <a:t>schools.natlib. govt.nz/ information/students</a:t>
            </a:r>
            <a:endParaRPr lang="en-NZ" sz="5400" dirty="0" smtClean="0"/>
          </a:p>
          <a:p>
            <a:pPr algn="ctr"/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45723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9" r="5403" b="6250"/>
          <a:stretch/>
        </p:blipFill>
        <p:spPr bwMode="auto">
          <a:xfrm>
            <a:off x="24387" y="27292"/>
            <a:ext cx="9119613" cy="6830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76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440160"/>
          </a:xfrm>
        </p:spPr>
        <p:txBody>
          <a:bodyPr>
            <a:normAutofit/>
          </a:bodyPr>
          <a:lstStyle/>
          <a:p>
            <a:pPr algn="ctr"/>
            <a:r>
              <a:rPr lang="en-NZ" sz="6000" dirty="0" smtClean="0"/>
              <a:t>Many Answers</a:t>
            </a:r>
            <a:endParaRPr lang="en-NZ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2911578"/>
            <a:ext cx="770485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5400" dirty="0">
                <a:hlinkClick r:id="rId2"/>
              </a:rPr>
              <a:t>http://www</a:t>
            </a:r>
            <a:r>
              <a:rPr lang="en-NZ" sz="5400" dirty="0" smtClean="0">
                <a:hlinkClick r:id="rId2"/>
              </a:rPr>
              <a:t>. manyanswers.co.nz/</a:t>
            </a:r>
            <a:endParaRPr lang="en-NZ" sz="5400" dirty="0" smtClean="0"/>
          </a:p>
          <a:p>
            <a:pPr algn="ctr"/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74666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2" t="14881" r="12319" b="625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628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307</TotalTime>
  <Words>73</Words>
  <Application>Microsoft Office PowerPoint</Application>
  <PresentationFormat>On-screen Show (4:3)</PresentationFormat>
  <Paragraphs>14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Flow</vt:lpstr>
      <vt:lpstr>Primary Sources</vt:lpstr>
      <vt:lpstr>What do you think  primary sources are?</vt:lpstr>
      <vt:lpstr>PowerPoint Presentation</vt:lpstr>
      <vt:lpstr>PowerPoint Presentation</vt:lpstr>
      <vt:lpstr>PowerPoint Presentation</vt:lpstr>
      <vt:lpstr>Finding Primary Sources</vt:lpstr>
      <vt:lpstr>PowerPoint Presentation</vt:lpstr>
      <vt:lpstr>Many Answers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Primary Sources                                 at the Archive: details on handout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 Irvine</dc:creator>
  <cp:lastModifiedBy>administrator</cp:lastModifiedBy>
  <cp:revision>31</cp:revision>
  <dcterms:created xsi:type="dcterms:W3CDTF">2014-04-07T03:59:58Z</dcterms:created>
  <dcterms:modified xsi:type="dcterms:W3CDTF">2014-04-14T00:00:14Z</dcterms:modified>
</cp:coreProperties>
</file>