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627" autoAdjust="0"/>
  </p:normalViewPr>
  <p:slideViewPr>
    <p:cSldViewPr>
      <p:cViewPr>
        <p:scale>
          <a:sx n="58" d="100"/>
          <a:sy n="58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0ABA7-2D33-4416-8835-DE2956E1D202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6F8B3E-E619-45E7-BAB1-008CA3D6DB61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ABA7-2D33-4416-8835-DE2956E1D202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8B3E-E619-45E7-BAB1-008CA3D6DB6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ABA7-2D33-4416-8835-DE2956E1D202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8B3E-E619-45E7-BAB1-008CA3D6DB6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0ABA7-2D33-4416-8835-DE2956E1D202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6F8B3E-E619-45E7-BAB1-008CA3D6DB61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0ABA7-2D33-4416-8835-DE2956E1D202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6F8B3E-E619-45E7-BAB1-008CA3D6DB61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ABA7-2D33-4416-8835-DE2956E1D202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8B3E-E619-45E7-BAB1-008CA3D6DB61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ABA7-2D33-4416-8835-DE2956E1D202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8B3E-E619-45E7-BAB1-008CA3D6DB61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0ABA7-2D33-4416-8835-DE2956E1D202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6F8B3E-E619-45E7-BAB1-008CA3D6DB61}" type="slidenum">
              <a:rPr lang="en-NZ" smtClean="0"/>
              <a:t>‹#›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ABA7-2D33-4416-8835-DE2956E1D202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8B3E-E619-45E7-BAB1-008CA3D6DB6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0ABA7-2D33-4416-8835-DE2956E1D202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6F8B3E-E619-45E7-BAB1-008CA3D6DB61}" type="slidenum">
              <a:rPr lang="en-NZ" smtClean="0"/>
              <a:t>‹#›</a:t>
            </a:fld>
            <a:endParaRPr lang="en-N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0ABA7-2D33-4416-8835-DE2956E1D202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6F8B3E-E619-45E7-BAB1-008CA3D6DB61}" type="slidenum">
              <a:rPr lang="en-NZ" smtClean="0"/>
              <a:t>‹#›</a:t>
            </a:fld>
            <a:endParaRPr lang="en-N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0ABA7-2D33-4416-8835-DE2956E1D202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6F8B3E-E619-45E7-BAB1-008CA3D6DB61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y.waitaki.govt.nz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7704855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en-NZ" sz="6600" dirty="0" smtClean="0"/>
              <a:t>LOOKING FOR INFORMATION ON A TOPIC </a:t>
            </a:r>
            <a:br>
              <a:rPr lang="en-NZ" sz="6600" dirty="0" smtClean="0"/>
            </a:br>
            <a:r>
              <a:rPr lang="en-NZ" sz="6600" dirty="0" smtClean="0"/>
              <a:t>IN BOOKS</a:t>
            </a:r>
            <a:endParaRPr lang="en-NZ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204833" y="4509120"/>
            <a:ext cx="6687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rgbClr val="00B050"/>
                </a:solidFill>
                <a:hlinkClick r:id="rId2"/>
              </a:rPr>
              <a:t>www.library. waitaki.govt.nz</a:t>
            </a:r>
            <a:endParaRPr lang="en-NZ" sz="5400" dirty="0" smtClean="0">
              <a:solidFill>
                <a:srgbClr val="00B050"/>
              </a:solidFill>
            </a:endParaRPr>
          </a:p>
          <a:p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9827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r="2935" b="5156"/>
          <a:stretch/>
        </p:blipFill>
        <p:spPr bwMode="auto">
          <a:xfrm>
            <a:off x="17360" y="-27384"/>
            <a:ext cx="912664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6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13468" r="4611" b="14007"/>
          <a:stretch/>
        </p:blipFill>
        <p:spPr bwMode="auto">
          <a:xfrm>
            <a:off x="51206" y="0"/>
            <a:ext cx="90927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4148" r="9090" b="10381"/>
          <a:stretch/>
        </p:blipFill>
        <p:spPr bwMode="auto">
          <a:xfrm>
            <a:off x="12889" y="0"/>
            <a:ext cx="91311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9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14701" r="5061" b="55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3806" b="6249"/>
          <a:stretch/>
        </p:blipFill>
        <p:spPr bwMode="auto">
          <a:xfrm>
            <a:off x="-19844" y="0"/>
            <a:ext cx="91638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8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8" r="4247" b="143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 r="3458" b="75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</TotalTime>
  <Words>9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LOOKING FOR INFORMATION ON A TOPIC  IN BOOKS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INFORMATION ON A TOPIC  IN BOOKS</dc:title>
  <dc:creator>Kerr Irvine</dc:creator>
  <cp:lastModifiedBy>administrator</cp:lastModifiedBy>
  <cp:revision>20</cp:revision>
  <dcterms:created xsi:type="dcterms:W3CDTF">2014-03-16T01:02:36Z</dcterms:created>
  <dcterms:modified xsi:type="dcterms:W3CDTF">2014-04-13T23:55:16Z</dcterms:modified>
</cp:coreProperties>
</file>